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ed Hat Text" panose="020B0604020202020204" charset="0"/>
      <p:regular r:id="rId13"/>
    </p:embeddedFont>
    <p:embeddedFont>
      <p:font typeface="Roboto Bold" panose="02000000000000000000" pitchFamily="2" charset="0"/>
      <p:bold r:id="rId14"/>
    </p:embeddedFont>
    <p:embeddedFont>
      <p:font typeface="Roboto Light" panose="02000000000000000000" pitchFamily="2" charset="0"/>
      <p:regular r:id="rId15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7" d="100"/>
          <a:sy n="57" d="100"/>
        </p:scale>
        <p:origin x="183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605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090" y="738188"/>
            <a:ext cx="7622619" cy="4411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900"/>
              </a:lnSpc>
              <a:buNone/>
            </a:pPr>
            <a:r>
              <a:rPr lang="en-US" sz="5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Développement d'un outil d'analyse pour les tendances en cybersécurité et intelligence artificielle</a:t>
            </a:r>
            <a:endParaRPr lang="en-US" sz="5550" dirty="0"/>
          </a:p>
        </p:txBody>
      </p:sp>
      <p:sp>
        <p:nvSpPr>
          <p:cNvPr id="5" name="Shape 2"/>
          <p:cNvSpPr/>
          <p:nvPr/>
        </p:nvSpPr>
        <p:spPr>
          <a:xfrm>
            <a:off x="6247090" y="7127200"/>
            <a:ext cx="347782" cy="347782"/>
          </a:xfrm>
          <a:prstGeom prst="roundRect">
            <a:avLst>
              <a:gd name="adj" fmla="val 2628970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fr-FR"/>
          </a:p>
        </p:txBody>
      </p:sp>
      <p:sp>
        <p:nvSpPr>
          <p:cNvPr id="7" name="Text 3"/>
          <p:cNvSpPr/>
          <p:nvPr/>
        </p:nvSpPr>
        <p:spPr>
          <a:xfrm>
            <a:off x="8296712" y="6505511"/>
            <a:ext cx="3061981" cy="795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3B3535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 Josué Kouassi</a:t>
            </a:r>
          </a:p>
          <a:p>
            <a:pPr marL="0" indent="0" algn="ctr">
              <a:lnSpc>
                <a:spcPts val="2950"/>
              </a:lnSpc>
              <a:buNone/>
            </a:pPr>
            <a:r>
              <a:rPr lang="en-US" sz="2100" dirty="0"/>
              <a:t>Josue.Kouassi@epitech.eu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B58D14-5F75-1C5C-E594-AA7FD7D85D77}"/>
              </a:ext>
            </a:extLst>
          </p:cNvPr>
          <p:cNvSpPr/>
          <p:nvPr/>
        </p:nvSpPr>
        <p:spPr>
          <a:xfrm>
            <a:off x="12709321" y="7768206"/>
            <a:ext cx="1921079" cy="461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450657"/>
            <a:ext cx="6991588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Perspectives</a:t>
            </a:r>
            <a:endParaRPr lang="en-US" sz="4550" dirty="0"/>
          </a:p>
        </p:txBody>
      </p:sp>
      <p:sp>
        <p:nvSpPr>
          <p:cNvPr id="7" name="Shape 4"/>
          <p:cNvSpPr/>
          <p:nvPr/>
        </p:nvSpPr>
        <p:spPr>
          <a:xfrm>
            <a:off x="864036" y="3490083"/>
            <a:ext cx="7415927" cy="2190036"/>
          </a:xfrm>
          <a:prstGeom prst="roundRect">
            <a:avLst>
              <a:gd name="adj" fmla="val 1691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fr-FR" dirty="0"/>
          </a:p>
        </p:txBody>
      </p:sp>
      <p:sp>
        <p:nvSpPr>
          <p:cNvPr id="8" name="Text 5"/>
          <p:cNvSpPr/>
          <p:nvPr/>
        </p:nvSpPr>
        <p:spPr>
          <a:xfrm>
            <a:off x="1110853" y="3790637"/>
            <a:ext cx="3564969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Perspectives d'amélioration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110853" y="4440836"/>
            <a:ext cx="6922294" cy="102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Étendre la recherche à d'autres réseaux sociaux ou sources d'information. 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71588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Contexte du projet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350437" y="26455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6574631" y="2749034"/>
            <a:ext cx="107037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7152680" y="264556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Thème du Forum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7152680" y="3156823"/>
            <a:ext cx="661368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"Risques cybernétiques et Intelligence Artificielle (IA) : quelles stratégies de défense face aux nouvelles menaces numériques ?"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4866442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Text 6"/>
          <p:cNvSpPr/>
          <p:nvPr/>
        </p:nvSpPr>
        <p:spPr>
          <a:xfrm>
            <a:off x="6532602" y="4969907"/>
            <a:ext cx="190976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7152680" y="4866442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Objectif du challenge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7152680" y="5377696"/>
            <a:ext cx="661368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Fournir à l'équipe CAF un outil d'identification des tendances sur les sujets liés à la cybersécurité et à l'IA. </a:t>
            </a:r>
            <a:endParaRPr lang="en-US" sz="19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760732D-4EBF-1564-A152-FD33DD20EB8B}"/>
              </a:ext>
            </a:extLst>
          </p:cNvPr>
          <p:cNvSpPr/>
          <p:nvPr/>
        </p:nvSpPr>
        <p:spPr>
          <a:xfrm>
            <a:off x="12709321" y="7768206"/>
            <a:ext cx="1921079" cy="461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0108" y="676751"/>
            <a:ext cx="6973372" cy="722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Problématique et Objectifs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60108" y="1768197"/>
            <a:ext cx="7423785" cy="2572822"/>
          </a:xfrm>
          <a:prstGeom prst="roundRect">
            <a:avLst>
              <a:gd name="adj" fmla="val 1433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1105853" y="2013942"/>
            <a:ext cx="2891076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Problématique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105853" y="2522696"/>
            <a:ext cx="6932295" cy="15725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fr-FR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Comment permettre aux équipes de la CAF d'identifier les tendances sur les "Risques cybernétiques et IA : stratégies de défense face aux nouvelles menaces numériques" lors de la 4e édition du Cyber </a:t>
            </a:r>
            <a:r>
              <a:rPr lang="fr-FR" sz="19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Africa</a:t>
            </a:r>
            <a:r>
              <a:rPr lang="fr-FR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Forum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0108" y="4586764"/>
            <a:ext cx="7423785" cy="2965966"/>
          </a:xfrm>
          <a:prstGeom prst="roundRect">
            <a:avLst>
              <a:gd name="adj" fmla="val 1243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1105853" y="4832509"/>
            <a:ext cx="2891076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Objectifs Du Projet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105853" y="5341263"/>
            <a:ext cx="6932295" cy="1965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Identifier et collecter des informations pertinentes sur la cybersécurité et </a:t>
            </a:r>
            <a:r>
              <a:rPr lang="en-US" sz="19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l’IA</a:t>
            </a: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sur LinkedIn. Traiter les données collectées et les organiser pour une analyse future. Proposer des dashboards pour une visualisation claire et ergonomique des tendances.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513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4961" y="2837393"/>
            <a:ext cx="9827657" cy="576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Étape 1 - Identification des mots-clés pertinents</a:t>
            </a:r>
            <a:endParaRPr lang="en-US" sz="3600" dirty="0"/>
          </a:p>
        </p:txBody>
      </p:sp>
      <p:sp>
        <p:nvSpPr>
          <p:cNvPr id="9" name="Text 6"/>
          <p:cNvSpPr/>
          <p:nvPr/>
        </p:nvSpPr>
        <p:spPr>
          <a:xfrm>
            <a:off x="7935984" y="3066177"/>
            <a:ext cx="7726261" cy="4932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Cybersécurité + IA 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Menaces cybernétiques + IA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Cyberrisques</a:t>
            </a: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+ Protection des données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Cyberdéfense + Intelligence Artificielle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Attaques par ransomware + IA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Cybercriminalité + IA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Détection des menaces + IA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Stratégies de défense + Cybersécurité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Gestion des risques + IA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Sécurité des données + IA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Analyse comportementale + Cybersécurité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Cloud Security + IA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Threat</a:t>
            </a: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Intelligence + Cybersécurité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Protection des entreprises + Cyberattaques</a:t>
            </a:r>
          </a:p>
          <a:p>
            <a:pPr marL="342900" indent="-342900" algn="ctr">
              <a:lnSpc>
                <a:spcPts val="2450"/>
              </a:lnSpc>
              <a:buFont typeface="+mj-lt"/>
              <a:buAutoNum type="arabicPeriod"/>
            </a:pPr>
            <a:r>
              <a:rPr lang="fr-FR" sz="20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Automatisation + Cybersécurité</a:t>
            </a:r>
            <a:endParaRPr lang="en-US" sz="2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972344B-57E1-7BFB-E843-31E1C4E6D335}"/>
              </a:ext>
            </a:extLst>
          </p:cNvPr>
          <p:cNvSpPr/>
          <p:nvPr/>
        </p:nvSpPr>
        <p:spPr>
          <a:xfrm>
            <a:off x="12709321" y="7768206"/>
            <a:ext cx="1921079" cy="461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9F797B5-9FC5-E44E-9D15-520CDFCE2A0A}"/>
              </a:ext>
            </a:extLst>
          </p:cNvPr>
          <p:cNvSpPr txBox="1"/>
          <p:nvPr/>
        </p:nvSpPr>
        <p:spPr>
          <a:xfrm>
            <a:off x="320879" y="5067131"/>
            <a:ext cx="7319394" cy="711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2450"/>
              </a:lnSpc>
              <a:buNone/>
            </a:pPr>
            <a:r>
              <a:rPr lang="fr-FR" sz="18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Recherche et identification de 15 mots clés pour une recher</a:t>
            </a:r>
            <a:r>
              <a:rPr lang="fr-FR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che sur </a:t>
            </a:r>
            <a:r>
              <a:rPr lang="fr-FR" sz="18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LinkedIn 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237065"/>
            <a:ext cx="10941487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Étape 2 - Extraction des données LinkedIn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580209"/>
            <a:ext cx="406908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Méthodologie de Web Scraping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4190167"/>
            <a:ext cx="6045279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Utilisation de bibliothèques comme BeautifulSoup ou Selenium pour extraire automatiquement les posts. Extraction des informations pertinentes (titre, contenu, auteur, date).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810" y="358020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Challenges rencontrés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7623810" y="4190167"/>
            <a:ext cx="604527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Gestion de la fréquence de scraping pour éviter le blocage.</a:t>
            </a:r>
            <a:endParaRPr lang="en-US" sz="19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54449D-4015-39B9-406E-C80300A722BD}"/>
              </a:ext>
            </a:extLst>
          </p:cNvPr>
          <p:cNvSpPr/>
          <p:nvPr/>
        </p:nvSpPr>
        <p:spPr>
          <a:xfrm>
            <a:off x="12709321" y="7768206"/>
            <a:ext cx="1921079" cy="461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87636"/>
            <a:ext cx="7415927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Étape 3 - Stockage et Traitement des données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64037" y="2910007"/>
            <a:ext cx="7415927" cy="2190036"/>
          </a:xfrm>
          <a:prstGeom prst="roundRect">
            <a:avLst>
              <a:gd name="adj" fmla="val 1691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1110853" y="3156823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Stockage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110853" y="3668078"/>
            <a:ext cx="692229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Les données collectées sont organisées et stockées dans une base de données PostgreSQL. Structuration des données pour un usage futur.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5346859"/>
            <a:ext cx="7415927" cy="1794986"/>
          </a:xfrm>
          <a:prstGeom prst="roundRect">
            <a:avLst>
              <a:gd name="adj" fmla="val 2063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1110853" y="5593675"/>
            <a:ext cx="313432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Traitement des données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110853" y="6104930"/>
            <a:ext cx="692229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Nettoyage et préparation des données (gestion des doublons, normalisation des formats).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665917"/>
            <a:ext cx="10007084" cy="712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Étape 4 - Visualisation et Dashboarding</a:t>
            </a:r>
            <a:endParaRPr lang="en-US" sz="4450" dirty="0"/>
          </a:p>
        </p:txBody>
      </p:sp>
      <p:pic>
        <p:nvPicPr>
          <p:cNvPr id="3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67356" y="1778799"/>
            <a:ext cx="7162346" cy="38938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5975271"/>
            <a:ext cx="2849047" cy="356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Outil de visualisation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8693" y="6476643"/>
            <a:ext cx="6164818" cy="1162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Utilisation de Google Data Studio pour créer des dashboards dynamiques. Visualisation des tendances par mot clé, fréquence des mentions, </a:t>
            </a:r>
            <a:r>
              <a:rPr lang="en-US" sz="190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etc</a:t>
            </a: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….</a:t>
            </a:r>
            <a:endParaRPr lang="en-US" sz="1900" dirty="0"/>
          </a:p>
        </p:txBody>
      </p:sp>
      <p:pic>
        <p:nvPicPr>
          <p:cNvPr id="6" name="Image 1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040453" y="1778799"/>
            <a:ext cx="5188985" cy="38938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96770" y="5975271"/>
            <a:ext cx="2900958" cy="356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Exemple de dashboard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96770" y="6476643"/>
            <a:ext cx="6164818" cy="387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Analyse des sujets émergents en fonction des périodes.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9BC590-9310-91CB-A8FF-00965494EBF1}"/>
              </a:ext>
            </a:extLst>
          </p:cNvPr>
          <p:cNvSpPr/>
          <p:nvPr/>
        </p:nvSpPr>
        <p:spPr>
          <a:xfrm>
            <a:off x="12709321" y="7768206"/>
            <a:ext cx="1921079" cy="461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921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521869"/>
            <a:ext cx="8406051" cy="6568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Étape 5 - Modélisation des données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3025" y="4513778"/>
            <a:ext cx="6346388" cy="8934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155817" y="5736193"/>
            <a:ext cx="5480804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Comparaison des techniques de data modeling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3946386" y="6207835"/>
            <a:ext cx="5899666" cy="107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Schéma en étoile, schéma en flocon, Data Vault 2.0, NoSQL, modèle dimensionnel. Avantages et inconvénients de chaque technique selon le type de données collectées.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36A41A-635C-1339-FBAC-0BA1774D4D0C}"/>
              </a:ext>
            </a:extLst>
          </p:cNvPr>
          <p:cNvSpPr/>
          <p:nvPr/>
        </p:nvSpPr>
        <p:spPr>
          <a:xfrm>
            <a:off x="12709321" y="7768206"/>
            <a:ext cx="1921079" cy="461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41745" y="671989"/>
            <a:ext cx="5750481" cy="718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Résultats et Livrables</a:t>
            </a:r>
            <a:endParaRPr lang="en-US" sz="4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1745" y="1757363"/>
            <a:ext cx="610910" cy="61091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41745" y="2612588"/>
            <a:ext cx="3964662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Code source et documentation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6341745" y="3118485"/>
            <a:ext cx="7433310" cy="1173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Présentation d'un code bien structuré et documenté pour la reproductibilité. Le projet contient des fichiers de configuration, de scraping, et des scripts d'analyse.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1745" y="5024676"/>
            <a:ext cx="610910" cy="61091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341745" y="5879902"/>
            <a:ext cx="3164562" cy="3593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Dashboard ergonomique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6341745" y="6385798"/>
            <a:ext cx="7433310" cy="1173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Présentation des dashboards avec des graphiques clairs et des filtres interactifs. Intégration des fonctionnalités permettant à l'équipe CAF d'explorer les données de manière autonome.</a:t>
            </a:r>
            <a:endParaRPr lang="en-US" sz="1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7DC4D5-126B-76D2-6578-09EAAC43E2F0}"/>
              </a:ext>
            </a:extLst>
          </p:cNvPr>
          <p:cNvSpPr/>
          <p:nvPr/>
        </p:nvSpPr>
        <p:spPr>
          <a:xfrm>
            <a:off x="12709321" y="7768206"/>
            <a:ext cx="1921079" cy="461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509</Words>
  <Application>Microsoft Office PowerPoint</Application>
  <PresentationFormat>Personnalisé</PresentationFormat>
  <Paragraphs>68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Roboto Bold</vt:lpstr>
      <vt:lpstr>Arial</vt:lpstr>
      <vt:lpstr>Red Hat Text</vt:lpstr>
      <vt:lpstr>Roboto Light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Josué Kouassi</cp:lastModifiedBy>
  <cp:revision>5</cp:revision>
  <dcterms:created xsi:type="dcterms:W3CDTF">2024-10-17T17:51:17Z</dcterms:created>
  <dcterms:modified xsi:type="dcterms:W3CDTF">2024-10-18T18:38:37Z</dcterms:modified>
</cp:coreProperties>
</file>